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62" r:id="rId6"/>
    <p:sldId id="263" r:id="rId7"/>
    <p:sldId id="264" r:id="rId8"/>
    <p:sldId id="265" r:id="rId9"/>
    <p:sldId id="266" r:id="rId10"/>
    <p:sldId id="259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23"/>
    <p:restoredTop sz="96327"/>
  </p:normalViewPr>
  <p:slideViewPr>
    <p:cSldViewPr snapToGrid="0" snapToObjects="1">
      <p:cViewPr varScale="1">
        <p:scale>
          <a:sx n="122" d="100"/>
          <a:sy n="122" d="100"/>
        </p:scale>
        <p:origin x="216" y="2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ennettswood-scouts.herokuapp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40434-F7D7-6549-9329-FF856B9E4F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7785" y="2300058"/>
            <a:ext cx="6854360" cy="1646302"/>
          </a:xfrm>
        </p:spPr>
        <p:txBody>
          <a:bodyPr/>
          <a:lstStyle/>
          <a:p>
            <a:r>
              <a:rPr lang="en-GB" dirty="0"/>
              <a:t>Bennettswood Scout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4D8AD-78FF-FC41-AD4F-9EC4A4739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06240" y="4131578"/>
            <a:ext cx="4265905" cy="719289"/>
          </a:xfrm>
        </p:spPr>
        <p:txBody>
          <a:bodyPr/>
          <a:lstStyle/>
          <a:p>
            <a:r>
              <a:rPr lang="en-GB" dirty="0"/>
              <a:t>Information and Leader resources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F661046F-107C-AB4C-83BF-2929BB324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4504" y="276497"/>
            <a:ext cx="1811382" cy="181138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EF22602-3360-7446-8F32-835BCF6B19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95"/>
          <a:stretch/>
        </p:blipFill>
        <p:spPr bwMode="auto">
          <a:xfrm>
            <a:off x="422729" y="5356679"/>
            <a:ext cx="1388654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290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Technical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896C-4D40-1D41-ADEC-3CD0726DE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17482"/>
            <a:ext cx="8596668" cy="4635609"/>
          </a:xfrm>
        </p:spPr>
        <p:txBody>
          <a:bodyPr>
            <a:normAutofit/>
          </a:bodyPr>
          <a:lstStyle/>
          <a:p>
            <a:r>
              <a:rPr lang="en-GB" dirty="0"/>
              <a:t>Use React to develop the app</a:t>
            </a:r>
          </a:p>
          <a:p>
            <a:r>
              <a:rPr lang="en-GB" dirty="0"/>
              <a:t>Use SQL as the database backend</a:t>
            </a:r>
          </a:p>
          <a:p>
            <a:r>
              <a:rPr lang="en-GB" dirty="0"/>
              <a:t>Use Apollo Server / Client and </a:t>
            </a:r>
            <a:r>
              <a:rPr lang="en-GB" dirty="0" err="1"/>
              <a:t>graphql</a:t>
            </a:r>
            <a:r>
              <a:rPr lang="en-GB" dirty="0"/>
              <a:t> as middleware</a:t>
            </a:r>
          </a:p>
          <a:p>
            <a:r>
              <a:rPr lang="en-GB" dirty="0"/>
              <a:t>Use </a:t>
            </a:r>
            <a:r>
              <a:rPr lang="en-GB" dirty="0" err="1"/>
              <a:t>Sequelize</a:t>
            </a:r>
            <a:r>
              <a:rPr lang="en-GB" dirty="0"/>
              <a:t> as the ORM</a:t>
            </a:r>
          </a:p>
          <a:p>
            <a:r>
              <a:rPr lang="en-GB" dirty="0"/>
              <a:t>User authentication and password hashing</a:t>
            </a:r>
          </a:p>
          <a:p>
            <a:pPr marL="0" indent="0">
              <a:buNone/>
            </a:pPr>
            <a:r>
              <a:rPr lang="en-GB" dirty="0"/>
              <a:t> </a:t>
            </a:r>
          </a:p>
          <a:p>
            <a:r>
              <a:rPr lang="en-GB" dirty="0"/>
              <a:t>Some Additional Libraries used</a:t>
            </a:r>
          </a:p>
          <a:p>
            <a:pPr lvl="1"/>
            <a:r>
              <a:rPr lang="en-GB" dirty="0"/>
              <a:t>Styles Components</a:t>
            </a:r>
          </a:p>
          <a:p>
            <a:pPr lvl="1"/>
            <a:r>
              <a:rPr lang="en-GB" dirty="0"/>
              <a:t>Date-FNS</a:t>
            </a:r>
          </a:p>
          <a:p>
            <a:pPr lvl="1"/>
            <a:r>
              <a:rPr lang="en-GB" dirty="0"/>
              <a:t>React Icons</a:t>
            </a:r>
          </a:p>
          <a:p>
            <a:pPr lvl="1"/>
            <a:r>
              <a:rPr lang="en-GB" dirty="0"/>
              <a:t>React </a:t>
            </a:r>
            <a:r>
              <a:rPr lang="en-GB" dirty="0" err="1"/>
              <a:t>Toastify</a:t>
            </a:r>
            <a:r>
              <a:rPr lang="en-GB" dirty="0"/>
              <a:t> – Page alerts and notifications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6752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896C-4D40-1D41-ADEC-3CD0726DE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17482"/>
            <a:ext cx="8596668" cy="4635609"/>
          </a:xfrm>
        </p:spPr>
        <p:txBody>
          <a:bodyPr>
            <a:normAutofit/>
          </a:bodyPr>
          <a:lstStyle/>
          <a:p>
            <a:r>
              <a:rPr lang="en-GB" dirty="0"/>
              <a:t>Using MySQL and getting the Apollo server interface to communicate.</a:t>
            </a:r>
          </a:p>
          <a:p>
            <a:r>
              <a:rPr lang="en-GB" dirty="0"/>
              <a:t>Learning how to hide and show modals with React.</a:t>
            </a:r>
          </a:p>
          <a:p>
            <a:r>
              <a:rPr lang="en-GB" dirty="0"/>
              <a:t>Hide and show comments for forum posts.</a:t>
            </a:r>
          </a:p>
          <a:p>
            <a:r>
              <a:rPr lang="en-GB" dirty="0"/>
              <a:t>Having an admin user along with regular users.</a:t>
            </a:r>
          </a:p>
          <a:p>
            <a:r>
              <a:rPr lang="en-GB" dirty="0"/>
              <a:t>Learning styled components and passing props to the </a:t>
            </a:r>
            <a:r>
              <a:rPr lang="en-GB" dirty="0" err="1"/>
              <a:t>css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0051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Live demo on Heroku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8DFC12-F73B-EB43-BAED-A5966AB9DCC1}"/>
              </a:ext>
            </a:extLst>
          </p:cNvPr>
          <p:cNvSpPr txBox="1"/>
          <p:nvPr/>
        </p:nvSpPr>
        <p:spPr>
          <a:xfrm>
            <a:off x="1717404" y="3105834"/>
            <a:ext cx="6516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hlinkClick r:id="rId2"/>
              </a:rPr>
              <a:t>1st Bennettswood Scout Group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085644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896C-4D40-1D41-ADEC-3CD0726DE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17482"/>
            <a:ext cx="8596668" cy="4635609"/>
          </a:xfrm>
        </p:spPr>
        <p:txBody>
          <a:bodyPr>
            <a:normAutofit/>
          </a:bodyPr>
          <a:lstStyle/>
          <a:p>
            <a:r>
              <a:rPr lang="en-GB" dirty="0"/>
              <a:t>Add additional information pages</a:t>
            </a:r>
          </a:p>
          <a:p>
            <a:r>
              <a:rPr lang="en-GB" dirty="0"/>
              <a:t>Truncate text in the forum using ellipsis</a:t>
            </a:r>
          </a:p>
          <a:p>
            <a:r>
              <a:rPr lang="en-GB" dirty="0"/>
              <a:t>Add search function</a:t>
            </a:r>
          </a:p>
          <a:p>
            <a:r>
              <a:rPr lang="en-GB" dirty="0"/>
              <a:t>Adding a q-store database</a:t>
            </a:r>
          </a:p>
          <a:p>
            <a:pPr lvl="1"/>
            <a:r>
              <a:rPr lang="en-GB" dirty="0"/>
              <a:t>Track equipment</a:t>
            </a:r>
          </a:p>
          <a:p>
            <a:pPr lvl="1"/>
            <a:r>
              <a:rPr lang="en-GB" dirty="0"/>
              <a:t>Value</a:t>
            </a:r>
          </a:p>
          <a:p>
            <a:pPr lvl="1"/>
            <a:r>
              <a:rPr lang="en-GB" dirty="0"/>
              <a:t>Booking system</a:t>
            </a:r>
          </a:p>
          <a:p>
            <a:pPr lvl="1"/>
            <a:r>
              <a:rPr lang="en-GB" dirty="0"/>
              <a:t>Flag repairs / maintenance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3720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8761A-BC7D-E14D-B415-31CE9BA51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2782" y="3287193"/>
            <a:ext cx="3779052" cy="882869"/>
          </a:xfrm>
        </p:spPr>
        <p:txBody>
          <a:bodyPr>
            <a:normAutofit/>
          </a:bodyPr>
          <a:lstStyle/>
          <a:p>
            <a:r>
              <a:rPr lang="en-GB" dirty="0"/>
              <a:t>Thank You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BB10626C-E19E-A349-A7C0-E31ED3441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143" y="876557"/>
            <a:ext cx="1811382" cy="1811382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35B36F89-D95E-864A-87A6-3211F1D935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95"/>
          <a:stretch/>
        </p:blipFill>
        <p:spPr bwMode="auto">
          <a:xfrm>
            <a:off x="1140181" y="4639126"/>
            <a:ext cx="1799966" cy="1662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09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and deploy an app for the 1</a:t>
            </a:r>
            <a:r>
              <a:rPr lang="en-GB" baseline="30000" dirty="0"/>
              <a:t>st</a:t>
            </a:r>
            <a:r>
              <a:rPr lang="en-GB" dirty="0"/>
              <a:t> Bennettswood Scout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896C-4D40-1D41-ADEC-3CD0726DE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Public information pages showcasing the group and section information</a:t>
            </a:r>
          </a:p>
          <a:p>
            <a:r>
              <a:rPr lang="en-GB" dirty="0"/>
              <a:t>Ability for leaders and Members to login to a private forum</a:t>
            </a:r>
          </a:p>
          <a:p>
            <a:r>
              <a:rPr lang="en-GB" dirty="0"/>
              <a:t>Ability to have administration privileges over users –</a:t>
            </a:r>
          </a:p>
          <a:p>
            <a:pPr lvl="1"/>
            <a:r>
              <a:rPr lang="en-GB" dirty="0"/>
              <a:t>Authorise / deauthorise a user</a:t>
            </a:r>
          </a:p>
          <a:p>
            <a:pPr lvl="1"/>
            <a:r>
              <a:rPr lang="en-GB" dirty="0"/>
              <a:t>Edit and delete users</a:t>
            </a:r>
          </a:p>
          <a:p>
            <a:pPr lvl="1"/>
            <a:r>
              <a:rPr lang="en-GB" dirty="0"/>
              <a:t>Edit and delete forum posts and comments</a:t>
            </a:r>
          </a:p>
          <a:p>
            <a:r>
              <a:rPr lang="en-GB" dirty="0"/>
              <a:t>Forum pages to have links and images</a:t>
            </a:r>
          </a:p>
          <a:p>
            <a:r>
              <a:rPr lang="en-GB" dirty="0"/>
              <a:t>To be able to only show forum pages from sections</a:t>
            </a:r>
          </a:p>
        </p:txBody>
      </p:sp>
    </p:spTree>
    <p:extLst>
      <p:ext uri="{BB962C8B-B14F-4D97-AF65-F5344CB8AC3E}">
        <p14:creationId xmlns:p14="http://schemas.microsoft.com/office/powerpoint/2010/main" val="176004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7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9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13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8301227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3B5A70-AB51-D44F-B672-97D002E25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823" y="754306"/>
            <a:ext cx="6512300" cy="543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644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Login and Signup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0AB0A86-5AD5-1547-8A02-57EC9BB75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9823" y="1376807"/>
            <a:ext cx="5606230" cy="4871593"/>
          </a:xfrm>
        </p:spPr>
      </p:pic>
    </p:spTree>
    <p:extLst>
      <p:ext uri="{BB962C8B-B14F-4D97-AF65-F5344CB8AC3E}">
        <p14:creationId xmlns:p14="http://schemas.microsoft.com/office/powerpoint/2010/main" val="1030880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Login and Signup</a:t>
            </a:r>
          </a:p>
        </p:txBody>
      </p:sp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81B8A3E8-A435-BB4C-900F-B07F11C74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1141" y="1388890"/>
            <a:ext cx="5572523" cy="4760119"/>
          </a:xfrm>
        </p:spPr>
      </p:pic>
    </p:spTree>
    <p:extLst>
      <p:ext uri="{BB962C8B-B14F-4D97-AF65-F5344CB8AC3E}">
        <p14:creationId xmlns:p14="http://schemas.microsoft.com/office/powerpoint/2010/main" val="1237938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Forum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1B8A3E8-A435-BB4C-900F-B07F11C74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688158" y="1388890"/>
            <a:ext cx="5298488" cy="4760119"/>
          </a:xfrm>
        </p:spPr>
      </p:pic>
    </p:spTree>
    <p:extLst>
      <p:ext uri="{BB962C8B-B14F-4D97-AF65-F5344CB8AC3E}">
        <p14:creationId xmlns:p14="http://schemas.microsoft.com/office/powerpoint/2010/main" val="721874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Viewing Comments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1B8A3E8-A435-BB4C-900F-B07F11C74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083859" y="1611124"/>
            <a:ext cx="6683209" cy="3635752"/>
          </a:xfrm>
        </p:spPr>
      </p:pic>
    </p:spTree>
    <p:extLst>
      <p:ext uri="{BB962C8B-B14F-4D97-AF65-F5344CB8AC3E}">
        <p14:creationId xmlns:p14="http://schemas.microsoft.com/office/powerpoint/2010/main" val="1054087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 Users – Admin view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1B8A3E8-A435-BB4C-900F-B07F11C74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572280" y="1447137"/>
            <a:ext cx="5717981" cy="4801263"/>
          </a:xfrm>
        </p:spPr>
      </p:pic>
    </p:spTree>
    <p:extLst>
      <p:ext uri="{BB962C8B-B14F-4D97-AF65-F5344CB8AC3E}">
        <p14:creationId xmlns:p14="http://schemas.microsoft.com/office/powerpoint/2010/main" val="2037877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5F9-A962-7E4C-9811-DA1B6EBA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All Users – Admin view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1B8A3E8-A435-BB4C-900F-B07F11C74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291848" y="1270000"/>
            <a:ext cx="5506518" cy="5071237"/>
          </a:xfrm>
        </p:spPr>
      </p:pic>
    </p:spTree>
    <p:extLst>
      <p:ext uri="{BB962C8B-B14F-4D97-AF65-F5344CB8AC3E}">
        <p14:creationId xmlns:p14="http://schemas.microsoft.com/office/powerpoint/2010/main" val="193190362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395</TotalTime>
  <Words>238</Words>
  <Application>Microsoft Macintosh PowerPoint</Application>
  <PresentationFormat>Widescreen</PresentationFormat>
  <Paragraphs>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Bennettswood Scout Group</vt:lpstr>
      <vt:lpstr>Design and deploy an app for the 1st Bennettswood Scout Group</vt:lpstr>
      <vt:lpstr>PowerPoint Presentation</vt:lpstr>
      <vt:lpstr>User Login and Signup</vt:lpstr>
      <vt:lpstr>User Login and Signup</vt:lpstr>
      <vt:lpstr>Forum</vt:lpstr>
      <vt:lpstr>Viewing Comments</vt:lpstr>
      <vt:lpstr>All Users – Admin view</vt:lpstr>
      <vt:lpstr>All Users – Admin view</vt:lpstr>
      <vt:lpstr>Technical Requirements</vt:lpstr>
      <vt:lpstr>Challenges</vt:lpstr>
      <vt:lpstr>Live demo on Heroku</vt:lpstr>
      <vt:lpstr>Future Development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Bennettswood Scout Group</dc:title>
  <dc:creator>Microsoft Office User</dc:creator>
  <cp:lastModifiedBy>Microsoft Office User</cp:lastModifiedBy>
  <cp:revision>4</cp:revision>
  <dcterms:created xsi:type="dcterms:W3CDTF">2022-02-07T10:11:12Z</dcterms:created>
  <dcterms:modified xsi:type="dcterms:W3CDTF">2022-02-08T03:57:33Z</dcterms:modified>
</cp:coreProperties>
</file>

<file path=docProps/thumbnail.jpeg>
</file>